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60" r:id="rId5"/>
    <p:sldId id="259" r:id="rId6"/>
    <p:sldId id="261" r:id="rId7"/>
    <p:sldId id="263" r:id="rId8"/>
    <p:sldId id="266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87B46-65B5-48CC-8429-737B21A6C63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90AA-5B07-4073-9DFF-F139E5AF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290AA-5B07-4073-9DFF-F139E5AF20C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D513-523B-4AAE-BC0C-CC5A868F8891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ECDD-854C-4F71-9174-D5315C221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5214950"/>
            <a:ext cx="1685908" cy="460387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 команда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4500570"/>
            <a:ext cx="4183064" cy="7143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Словаренок»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43570" y="5000636"/>
            <a:ext cx="1784363" cy="460387"/>
          </a:xfrm>
        </p:spPr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14942" y="4500570"/>
            <a:ext cx="4186238" cy="4683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«Книговед»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857364"/>
            <a:ext cx="628654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Спроси у словаря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2967334"/>
            <a:ext cx="5572164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Библиографическая игра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Для  учащихся  5 класса</a:t>
            </a:r>
            <a:endParaRPr lang="ru-RU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8794" y="1500174"/>
          <a:ext cx="4607754" cy="3791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  <a:gridCol w="767959"/>
                <a:gridCol w="767959"/>
              </a:tblGrid>
              <a:tr h="256540">
                <a:tc>
                  <a:txBody>
                    <a:bodyPr/>
                    <a:lstStyle/>
                    <a:p>
                      <a:r>
                        <a:rPr lang="ru-RU" dirty="0" smtClean="0"/>
                        <a:t>П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1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51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Ч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51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Ы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6851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6851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724525"/>
            <a:ext cx="1257300" cy="11334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81128" y="6153168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«Три девицы под окном пряли поздно вечерком»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MCj019410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1500199" cy="165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 1 команде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Название какого города стало именем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материала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для письма, сделанного из кожи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животного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Природный материал, используемый для письма в Древней Руси.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Какие носители информации хранились в библиотеке царя Ашшурбанипала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 2 команде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Местонахождение самой известной библи­отеки древности.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Назовите растение, которое использовали для письма в Древнем Египте.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Что такое «кипу».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285728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История возникновения  информационных ресурсов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929198"/>
            <a:ext cx="1257300" cy="1133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Откуда пошли следующие известные  выражения , что они означают и когда их употребляют :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 1 команде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Бессмысленные мечтания</a:t>
            </a:r>
          </a:p>
          <a:p>
            <a:r>
              <a:rPr lang="ru-RU" dirty="0" smtClean="0"/>
              <a:t>Гидра</a:t>
            </a:r>
          </a:p>
          <a:p>
            <a:r>
              <a:rPr lang="ru-RU" dirty="0" smtClean="0"/>
              <a:t>Возмутитель спокойствия</a:t>
            </a:r>
          </a:p>
          <a:p>
            <a:r>
              <a:rPr lang="ru-RU" dirty="0" smtClean="0"/>
              <a:t>Краеугольный камень</a:t>
            </a:r>
          </a:p>
          <a:p>
            <a:r>
              <a:rPr lang="ru-RU" dirty="0" smtClean="0"/>
              <a:t>Муки Тантала</a:t>
            </a:r>
          </a:p>
          <a:p>
            <a:r>
              <a:rPr lang="ru-RU" dirty="0" smtClean="0"/>
              <a:t>Привычка вторая натура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 2 команде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Гордиев узел</a:t>
            </a:r>
          </a:p>
          <a:p>
            <a:r>
              <a:rPr lang="ru-RU" dirty="0" smtClean="0"/>
              <a:t>Властитель дум</a:t>
            </a:r>
          </a:p>
          <a:p>
            <a:r>
              <a:rPr lang="ru-RU" dirty="0" smtClean="0"/>
              <a:t>Камня на камне не оставить</a:t>
            </a:r>
          </a:p>
          <a:p>
            <a:r>
              <a:rPr lang="ru-RU" dirty="0" smtClean="0"/>
              <a:t>Огнём и мечом</a:t>
            </a:r>
          </a:p>
          <a:p>
            <a:r>
              <a:rPr lang="ru-RU" dirty="0" smtClean="0"/>
              <a:t>Притча во языцех</a:t>
            </a:r>
          </a:p>
          <a:p>
            <a:r>
              <a:rPr lang="ru-RU" dirty="0" smtClean="0"/>
              <a:t>Фома неверующий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39077" t="6016" r="-60" b="23128"/>
          <a:stretch>
            <a:fillRect/>
          </a:stretch>
        </p:blipFill>
        <p:spPr bwMode="auto">
          <a:xfrm>
            <a:off x="2714612" y="4786322"/>
            <a:ext cx="17083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500702"/>
            <a:ext cx="1257300" cy="1133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09544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1команда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34" y="2143116"/>
            <a:ext cx="4040188" cy="3951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вершине какого из чудес горел огонь?</a:t>
            </a:r>
          </a:p>
          <a:p>
            <a:r>
              <a:rPr lang="ru-RU" dirty="0" smtClean="0"/>
              <a:t>Что такое магнит?</a:t>
            </a:r>
          </a:p>
          <a:p>
            <a:r>
              <a:rPr lang="ru-RU" dirty="0" smtClean="0"/>
              <a:t>Какой вулкан в Америке самый разрушительный?</a:t>
            </a:r>
          </a:p>
          <a:p>
            <a:r>
              <a:rPr lang="ru-RU" b="1" dirty="0" smtClean="0"/>
              <a:t>Какая </a:t>
            </a:r>
            <a:r>
              <a:rPr lang="ru-RU" b="1" dirty="0"/>
              <a:t>пустыня в мир самая большая?</a:t>
            </a:r>
            <a:endParaRPr lang="ru-RU" dirty="0"/>
          </a:p>
          <a:p>
            <a:r>
              <a:rPr lang="ru-RU" b="1" dirty="0" smtClean="0"/>
              <a:t>Где </a:t>
            </a:r>
            <a:r>
              <a:rPr lang="ru-RU" b="1" dirty="0"/>
              <a:t>находится долина памятников Монумент Вэлли?</a:t>
            </a:r>
            <a:r>
              <a:rPr lang="ru-RU" dirty="0" smtClean="0"/>
              <a:t> </a:t>
            </a:r>
            <a:r>
              <a:rPr lang="ru-RU" dirty="0"/>
              <a:t> </a:t>
            </a:r>
          </a:p>
          <a:p>
            <a:r>
              <a:rPr lang="ru-RU" b="1" dirty="0"/>
              <a:t>О </a:t>
            </a:r>
            <a:r>
              <a:rPr lang="ru-RU" i="1" dirty="0"/>
              <a:t>Долина памятников - любимая площадка кинорежиссеров для съемок фильм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2команда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29124" y="2285992"/>
            <a:ext cx="4041775" cy="3951288"/>
          </a:xfrm>
        </p:spPr>
        <p:txBody>
          <a:bodyPr/>
          <a:lstStyle/>
          <a:p>
            <a:r>
              <a:rPr lang="ru-RU" dirty="0" smtClean="0"/>
              <a:t>Какое чудо света самое загадочное?</a:t>
            </a:r>
          </a:p>
          <a:p>
            <a:r>
              <a:rPr lang="ru-RU" dirty="0" smtClean="0"/>
              <a:t>Где можно проплыть через пустыню?</a:t>
            </a:r>
          </a:p>
          <a:p>
            <a:r>
              <a:rPr lang="ru-RU" dirty="0" smtClean="0"/>
              <a:t>Какая кошка самая большая?</a:t>
            </a:r>
          </a:p>
          <a:p>
            <a:r>
              <a:rPr lang="ru-RU" b="1" dirty="0"/>
              <a:t>Где растут деревья, которые невозможно сосчитать?</a:t>
            </a:r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500042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Чудеса природы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500702"/>
            <a:ext cx="1257300" cy="1133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Составить командам   друг другу кроссворд с использованием словарей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428868"/>
            <a:ext cx="4040188" cy="639762"/>
          </a:xfrm>
        </p:spPr>
        <p:txBody>
          <a:bodyPr/>
          <a:lstStyle/>
          <a:p>
            <a:r>
              <a:rPr lang="ru-RU" dirty="0" smtClean="0"/>
              <a:t>Задание 1 команде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3143248"/>
            <a:ext cx="3783040" cy="12858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Составить кроссворд с использованием исторических энциклопедий и словарей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2500306"/>
            <a:ext cx="4041775" cy="639762"/>
          </a:xfrm>
        </p:spPr>
        <p:txBody>
          <a:bodyPr/>
          <a:lstStyle/>
          <a:p>
            <a:r>
              <a:rPr lang="ru-RU" dirty="0" smtClean="0"/>
              <a:t>Задание 2 команде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3143248"/>
            <a:ext cx="3971924" cy="10715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Составить кроссворд с использованием литературных энциклопедий и словарей</a:t>
            </a:r>
          </a:p>
          <a:p>
            <a:endParaRPr lang="ru-RU" dirty="0"/>
          </a:p>
        </p:txBody>
      </p:sp>
      <p:pic>
        <p:nvPicPr>
          <p:cNvPr id="7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500702"/>
            <a:ext cx="1257300" cy="113347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14348" y="4643446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Возможны другие варианты выбора  словарей для составления кроссвордов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0" y="314324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dirty="0" smtClean="0">
                <a:solidFill>
                  <a:srgbClr val="002060"/>
                </a:solidFill>
              </a:rPr>
              <a:t>Игрокам, разместить текст в клетках так, чтобы не попасть в середине слова в тупик.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428604"/>
            <a:ext cx="2476666" cy="1857364"/>
          </a:xfrm>
          <a:prstGeom prst="rect">
            <a:avLst/>
          </a:prstGeom>
          <a:noFill/>
        </p:spPr>
      </p:pic>
      <p:pic>
        <p:nvPicPr>
          <p:cNvPr id="42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724525"/>
            <a:ext cx="1257300" cy="1133475"/>
          </a:xfrm>
          <a:prstGeom prst="rect">
            <a:avLst/>
          </a:prstGeom>
          <a:noFill/>
        </p:spPr>
      </p:pic>
      <p:sp>
        <p:nvSpPr>
          <p:cNvPr id="43" name="Текст 42"/>
          <p:cNvSpPr>
            <a:spLocks noGrp="1"/>
          </p:cNvSpPr>
          <p:nvPr>
            <p:ph type="body" idx="1"/>
          </p:nvPr>
        </p:nvSpPr>
        <p:spPr>
          <a:xfrm>
            <a:off x="2786050" y="785794"/>
            <a:ext cx="5857916" cy="92869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ВЕНГЕРСКИЙ  КРОССВОРД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Игрокам, как можно быстрее разместить текст в клетках так, чтобы не попасть в середине слова в тупик.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3214686"/>
          <a:ext cx="3714776" cy="2698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"/>
                <a:gridCol w="464347"/>
                <a:gridCol w="464347"/>
                <a:gridCol w="464347"/>
                <a:gridCol w="464347"/>
                <a:gridCol w="464347"/>
                <a:gridCol w="464347"/>
                <a:gridCol w="464347"/>
              </a:tblGrid>
              <a:tr h="5422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927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229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229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4229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786" y="200024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«Ночевала тучка золотая на груди утёса-великана»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43438" y="3143248"/>
          <a:ext cx="3786216" cy="285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277"/>
                <a:gridCol w="473277"/>
                <a:gridCol w="473277"/>
                <a:gridCol w="473277"/>
                <a:gridCol w="473277"/>
                <a:gridCol w="473277"/>
                <a:gridCol w="473277"/>
                <a:gridCol w="473277"/>
              </a:tblGrid>
              <a:tr h="5708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086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086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086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7086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57752" y="214311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«Три девицы под окном прял поздно вечерком»</a:t>
            </a:r>
            <a:endParaRPr lang="ru-RU" dirty="0"/>
          </a:p>
        </p:txBody>
      </p:sp>
      <p:pic>
        <p:nvPicPr>
          <p:cNvPr id="13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724525"/>
            <a:ext cx="1257300" cy="1133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2143117"/>
          <a:ext cx="6143672" cy="342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  <a:gridCol w="767959"/>
                <a:gridCol w="767959"/>
                <a:gridCol w="767959"/>
                <a:gridCol w="767959"/>
              </a:tblGrid>
              <a:tr h="68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1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1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1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851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76" y="571480"/>
            <a:ext cx="621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«Ночевала тучка золотая на груди утёса-великана»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9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724525"/>
            <a:ext cx="1257300" cy="1133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43040" y="1571614"/>
          <a:ext cx="5214978" cy="407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163"/>
                <a:gridCol w="869163"/>
                <a:gridCol w="869163"/>
                <a:gridCol w="869163"/>
                <a:gridCol w="869163"/>
                <a:gridCol w="869163"/>
              </a:tblGrid>
              <a:tr h="3933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68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68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68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68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68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7224" y="500042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«Три девицы под окном пряли поздно вечерком»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9" name="Picture 4" descr="\\SERVER\trashfiles\для Евдокимовой Н.Н\Аннимашки\Анимация1\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357826"/>
            <a:ext cx="1257300" cy="1133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334</Words>
  <Application>Microsoft Office PowerPoint</Application>
  <PresentationFormat>Экран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</vt:lpstr>
      <vt:lpstr>Откуда пошли следующие известные  выражения , что они означают и когда их употребляют :</vt:lpstr>
      <vt:lpstr>Слайд 4</vt:lpstr>
      <vt:lpstr>Составить командам   друг другу кроссворд с использованием словарей</vt:lpstr>
      <vt:lpstr>  Игрокам, разместить текст в клетках так, чтобы не попасть в середине слова в тупик.   </vt:lpstr>
      <vt:lpstr>Игрокам, как можно быстрее разместить текст в клетках так, чтобы не попасть в середине слова в тупик.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1 Разминка История  информационных ресурсов общества Максимальная оценка 3 балла.</dc:title>
  <dc:creator>biblio</dc:creator>
  <cp:lastModifiedBy>biblio</cp:lastModifiedBy>
  <cp:revision>35</cp:revision>
  <dcterms:created xsi:type="dcterms:W3CDTF">2012-11-08T04:05:30Z</dcterms:created>
  <dcterms:modified xsi:type="dcterms:W3CDTF">2012-12-07T06:35:42Z</dcterms:modified>
</cp:coreProperties>
</file>